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2" r:id="rId3"/>
    <p:sldId id="284" r:id="rId4"/>
    <p:sldId id="271" r:id="rId5"/>
    <p:sldId id="268" r:id="rId6"/>
    <p:sldId id="270" r:id="rId7"/>
    <p:sldId id="257" r:id="rId8"/>
    <p:sldId id="258" r:id="rId9"/>
    <p:sldId id="285" r:id="rId10"/>
    <p:sldId id="286" r:id="rId11"/>
    <p:sldId id="287" r:id="rId12"/>
    <p:sldId id="289" r:id="rId13"/>
    <p:sldId id="288" r:id="rId14"/>
    <p:sldId id="290" r:id="rId15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5496-4224-48CF-A087-4B7BDE069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86951E-A084-4E19-9631-26F38708F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DC71-FD8B-4E5D-85F8-01614008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283B-BB57-4B9A-9E38-DF0EE1F70B3F}" type="datetimeFigureOut">
              <a:rPr lang="en-FI" smtClean="0"/>
              <a:t>05/04/2022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BA6FE-6DF7-4FEE-B965-68A669E9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C8DB8-4D69-483D-95E0-A908C1D8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2536-EC86-45C0-9C8A-10A02F126DC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4886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88CD8-D3E3-4C64-BE6D-BCBBD3A5D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EF79E5-5BC7-4BFA-89B6-29324A1D5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02112-5352-4109-AB09-774281FCD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283B-BB57-4B9A-9E38-DF0EE1F70B3F}" type="datetimeFigureOut">
              <a:rPr lang="en-FI" smtClean="0"/>
              <a:t>05/04/2022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FCF29-E286-4F85-8FD2-7D71DFC96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41DD1-AB8E-4018-97FD-442A9DC2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2536-EC86-45C0-9C8A-10A02F126DC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8059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19EE42-FAF3-4CFC-AF05-F0EE8646F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BA2CB-5AE1-4EE7-83B7-27A6DBDA6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EF8F1-073E-4A02-B08D-91034C51F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283B-BB57-4B9A-9E38-DF0EE1F70B3F}" type="datetimeFigureOut">
              <a:rPr lang="en-FI" smtClean="0"/>
              <a:t>05/04/2022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D376C-98F2-41F9-9CE9-6E5CD0E99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2B3A-9955-4B0F-B1C5-833FC60D1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2536-EC86-45C0-9C8A-10A02F126DC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9138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E8B19-DACF-4183-AAD6-9CDDA1F83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714D9-C008-4B3D-B6E9-97F3FC728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21060-7A27-4EB6-8B29-86AFC775D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283B-BB57-4B9A-9E38-DF0EE1F70B3F}" type="datetimeFigureOut">
              <a:rPr lang="en-FI" smtClean="0"/>
              <a:t>05/04/2022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8DEFD-3088-4CC7-9697-23D4108C8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26522-8715-4250-A89F-0121447F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2536-EC86-45C0-9C8A-10A02F126DC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2006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9683-D3B5-4AB6-9C9B-52FC7466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C3C7C-ABE5-4997-A294-67D140073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154DC-09BF-4767-B660-2B488D309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283B-BB57-4B9A-9E38-DF0EE1F70B3F}" type="datetimeFigureOut">
              <a:rPr lang="en-FI" smtClean="0"/>
              <a:t>05/04/2022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A8501-15DA-4349-848B-7CB0F410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CD279-CE1F-4BA9-B643-CE6ED340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2536-EC86-45C0-9C8A-10A02F126DC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2405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B5DC8-1BC0-4914-B8F4-31A012B6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09ACE-44A8-4279-8CF4-D601EB235D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F78DB0-0499-43E8-AEB6-B5FD98FBF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14775-B8C5-4FA4-BA2F-6BEF91BE3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283B-BB57-4B9A-9E38-DF0EE1F70B3F}" type="datetimeFigureOut">
              <a:rPr lang="en-FI" smtClean="0"/>
              <a:t>05/04/2022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2D292-E3BD-4EB5-A0CA-334B9B7C8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C0345-D9FD-4421-AD43-6F04FC09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2536-EC86-45C0-9C8A-10A02F126DC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9049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11C8B-0B74-4BD8-BFE1-69FFC4749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647EC-AA08-48DB-BD46-0C8C20D70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CD9C2-A6AD-4D90-8823-08C6C3485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F6ABAC-0418-4853-886D-10A2B61418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FE8336-02EB-47DA-AEA4-7876756967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0D7E58-2C24-482C-9EE0-44E7F3DCD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283B-BB57-4B9A-9E38-DF0EE1F70B3F}" type="datetimeFigureOut">
              <a:rPr lang="en-FI" smtClean="0"/>
              <a:t>05/04/2022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9D9BF9-2D89-4E11-B219-6B511E3AB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322F4-816E-419D-9EDF-44FF64E5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2536-EC86-45C0-9C8A-10A02F126DC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3953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4D461-6FA4-4157-B7F8-2E04650B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895684-B80D-4C97-ACAD-1E75A5F98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283B-BB57-4B9A-9E38-DF0EE1F70B3F}" type="datetimeFigureOut">
              <a:rPr lang="en-FI" smtClean="0"/>
              <a:t>05/04/2022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24359-BE9C-4C1A-8458-46D4DF2D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A5552-C159-4E5A-B8FD-4B54A2FE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2536-EC86-45C0-9C8A-10A02F126DC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8418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14EA33-64D1-4683-8A57-B717F1416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283B-BB57-4B9A-9E38-DF0EE1F70B3F}" type="datetimeFigureOut">
              <a:rPr lang="en-FI" smtClean="0"/>
              <a:t>05/04/2022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F1185F-3F41-4D1C-AC07-4C4A9491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FD495-F5D1-4ACB-806D-AEE33490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2536-EC86-45C0-9C8A-10A02F126DC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7085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E35C3-00E8-4B27-8BA3-4ACAA9A71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494B3-B50F-4EA2-A985-C079B64C3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22F5C-0AAE-4220-A705-FD76665AF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6E93A-1F24-4E03-9AB5-59EF80F80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283B-BB57-4B9A-9E38-DF0EE1F70B3F}" type="datetimeFigureOut">
              <a:rPr lang="en-FI" smtClean="0"/>
              <a:t>05/04/2022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21DE9-ACEE-408C-8D9F-93AE8D32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53A37-2B19-438B-887B-88E882A0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2536-EC86-45C0-9C8A-10A02F126DC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9849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1CFBF-84C5-4227-8C74-825A9D18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374843-0356-4E71-8B56-5F79573A9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652D8-F6BF-4FDB-BDD7-010AF3DA2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85FA8-C5D3-4E32-94E7-636354EAB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283B-BB57-4B9A-9E38-DF0EE1F70B3F}" type="datetimeFigureOut">
              <a:rPr lang="en-FI" smtClean="0"/>
              <a:t>05/04/2022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8D174-8C1F-446A-A320-249EB2066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CD50D-918A-4FEC-8D29-4D3915488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2536-EC86-45C0-9C8A-10A02F126DC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7511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E952D-650C-46ED-BAA5-A0E2C4887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29521-90F1-4A70-802A-7CA155C36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5593A-AD6A-4A51-989D-54C443EE61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D283B-BB57-4B9A-9E38-DF0EE1F70B3F}" type="datetimeFigureOut">
              <a:rPr lang="en-FI" smtClean="0"/>
              <a:t>05/04/2022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63DCF-C6B6-4B5D-8AD5-55978EC2D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ED003-7ACD-47BE-B393-CC772F0A1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72536-EC86-45C0-9C8A-10A02F126DC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7557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0B055E-B269-4A2C-9525-039969E9B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278" y="2644806"/>
            <a:ext cx="9910296" cy="1064166"/>
          </a:xfrm>
        </p:spPr>
        <p:txBody>
          <a:bodyPr anchor="t">
            <a:normAutofit fontScale="90000"/>
          </a:bodyPr>
          <a:lstStyle/>
          <a:p>
            <a:pPr algn="l"/>
            <a:r>
              <a:rPr lang="fi-FI" sz="7200" dirty="0" err="1"/>
              <a:t>Huski</a:t>
            </a:r>
            <a:r>
              <a:rPr lang="fi-FI" sz="7200" dirty="0"/>
              <a:t> </a:t>
            </a:r>
            <a:r>
              <a:rPr lang="fi-FI" sz="7200" dirty="0" err="1"/>
              <a:t>wear</a:t>
            </a:r>
            <a:r>
              <a:rPr lang="fi-FI" sz="7200" dirty="0"/>
              <a:t> vaatemallisto </a:t>
            </a:r>
            <a:br>
              <a:rPr lang="fi-FI" sz="7200" dirty="0"/>
            </a:br>
            <a:br>
              <a:rPr lang="fi-FI" sz="7200" dirty="0"/>
            </a:br>
            <a:r>
              <a:rPr lang="fi-FI" sz="7200" dirty="0"/>
              <a:t> </a:t>
            </a:r>
            <a:br>
              <a:rPr lang="fi-FI" sz="7200" dirty="0"/>
            </a:br>
            <a:r>
              <a:rPr lang="fi-FI" sz="2700" dirty="0"/>
              <a:t>https://huskiwear.world/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A8541B-0B01-422E-968E-4B614629E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4472" y="3623886"/>
            <a:ext cx="9910295" cy="426379"/>
          </a:xfrm>
        </p:spPr>
        <p:txBody>
          <a:bodyPr anchor="b">
            <a:normAutofit/>
          </a:bodyPr>
          <a:lstStyle/>
          <a:p>
            <a:pPr algn="l"/>
            <a:r>
              <a:rPr lang="fi-FI" dirty="0"/>
              <a:t>Helsinki Ski Clubin seura-asut 2022-2024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1.png">
            <a:extLst>
              <a:ext uri="{FF2B5EF4-FFF2-40B4-BE49-F238E27FC236}">
                <a16:creationId xmlns:a16="http://schemas.microsoft.com/office/drawing/2014/main" id="{EDD46D1D-639D-4B33-93E9-7D6A23CB675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598" y="287060"/>
            <a:ext cx="1188720" cy="1188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89DD96-24C1-4366-89A0-799E1808E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991" y="5242385"/>
            <a:ext cx="1131766" cy="70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prism isContent="1"/>
      </p:transition>
    </mc:Choice>
    <mc:Fallback xmlns="">
      <p:transition spd="slow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048ED0-6711-4D53-A5B4-9172593B7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511" y="2499326"/>
            <a:ext cx="2659280" cy="1922974"/>
          </a:xfrm>
          <a:prstGeom prst="rect">
            <a:avLst/>
          </a:prstGeom>
        </p:spPr>
      </p:pic>
      <p:pic>
        <p:nvPicPr>
          <p:cNvPr id="15" name="image1.png">
            <a:extLst>
              <a:ext uri="{FF2B5EF4-FFF2-40B4-BE49-F238E27FC236}">
                <a16:creationId xmlns:a16="http://schemas.microsoft.com/office/drawing/2014/main" id="{DF729E6B-1C32-425F-9685-34740C355A0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9654" y="280274"/>
            <a:ext cx="1554480" cy="15544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4A719B-A349-4FEF-A81F-76736E0F7B66}"/>
              </a:ext>
            </a:extLst>
          </p:cNvPr>
          <p:cNvSpPr txBox="1"/>
          <p:nvPr/>
        </p:nvSpPr>
        <p:spPr>
          <a:xfrm>
            <a:off x="7126016" y="2584640"/>
            <a:ext cx="2072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SKI softshell shorts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309F9C-4E80-45F4-89F0-F1D9AEAF0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974" y="1184283"/>
            <a:ext cx="4629042" cy="503934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5BA546A-1822-48B8-BF44-05C21A6AFEDF}"/>
              </a:ext>
            </a:extLst>
          </p:cNvPr>
          <p:cNvSpPr txBox="1"/>
          <p:nvPr/>
        </p:nvSpPr>
        <p:spPr>
          <a:xfrm>
            <a:off x="2781415" y="845729"/>
            <a:ext cx="3749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/>
              <a:t>Race</a:t>
            </a:r>
            <a:r>
              <a:rPr lang="fi-FI" sz="1600" dirty="0"/>
              <a:t> suit GS-SL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B03EEF-E5F9-458F-B792-2C4CC5CAC543}"/>
              </a:ext>
            </a:extLst>
          </p:cNvPr>
          <p:cNvSpPr txBox="1"/>
          <p:nvPr/>
        </p:nvSpPr>
        <p:spPr>
          <a:xfrm>
            <a:off x="7842763" y="4510552"/>
            <a:ext cx="119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/>
              <a:t>Liner</a:t>
            </a:r>
            <a:r>
              <a:rPr lang="fi-FI" sz="1600" dirty="0"/>
              <a:t> </a:t>
            </a:r>
            <a:r>
              <a:rPr lang="fi-FI" sz="1600" dirty="0" err="1"/>
              <a:t>vest</a:t>
            </a:r>
            <a:endParaRPr lang="fi-FI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C05147-E7D5-4F04-9A79-FD21F96C4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6847" y="4510552"/>
            <a:ext cx="2589039" cy="21916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D558F9-BA32-60A1-B46E-CBD333F1B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9961" y="155823"/>
            <a:ext cx="3196138" cy="21195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720CC5-EE8B-221B-3DE8-33DFBB35224E}"/>
              </a:ext>
            </a:extLst>
          </p:cNvPr>
          <p:cNvSpPr txBox="1"/>
          <p:nvPr/>
        </p:nvSpPr>
        <p:spPr>
          <a:xfrm>
            <a:off x="7063500" y="465096"/>
            <a:ext cx="2426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/>
              <a:t>Softshell</a:t>
            </a:r>
            <a:r>
              <a:rPr lang="fi-FI" sz="1600" dirty="0"/>
              <a:t> </a:t>
            </a:r>
            <a:r>
              <a:rPr lang="fi-FI" sz="1600" dirty="0" err="1"/>
              <a:t>race</a:t>
            </a:r>
            <a:r>
              <a:rPr lang="fi-FI" sz="1600" dirty="0"/>
              <a:t> </a:t>
            </a:r>
            <a:r>
              <a:rPr lang="fi-FI" sz="1600" dirty="0" err="1"/>
              <a:t>jacket</a:t>
            </a:r>
            <a:r>
              <a:rPr lang="fi-FI" sz="16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DF68DD-2931-6DDD-1B60-904682FD504E}"/>
              </a:ext>
            </a:extLst>
          </p:cNvPr>
          <p:cNvSpPr txBox="1"/>
          <p:nvPr/>
        </p:nvSpPr>
        <p:spPr>
          <a:xfrm>
            <a:off x="460209" y="2211621"/>
            <a:ext cx="18304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KOOT:</a:t>
            </a:r>
          </a:p>
          <a:p>
            <a:endParaRPr lang="fi-FI" sz="1600" b="1" dirty="0"/>
          </a:p>
          <a:p>
            <a:r>
              <a:rPr lang="fi-FI" sz="1600" b="1" dirty="0"/>
              <a:t>Juniorit</a:t>
            </a:r>
          </a:p>
          <a:p>
            <a:r>
              <a:rPr lang="fi-FI" sz="1600" dirty="0"/>
              <a:t>122/128</a:t>
            </a:r>
          </a:p>
          <a:p>
            <a:r>
              <a:rPr lang="fi-FI" sz="1600" dirty="0"/>
              <a:t>134/140</a:t>
            </a:r>
          </a:p>
          <a:p>
            <a:r>
              <a:rPr lang="fi-FI" sz="1600" dirty="0"/>
              <a:t>146/152</a:t>
            </a:r>
          </a:p>
          <a:p>
            <a:r>
              <a:rPr lang="fi-FI" sz="1600" dirty="0"/>
              <a:t>158/164</a:t>
            </a:r>
          </a:p>
          <a:p>
            <a:r>
              <a:rPr lang="fi-FI" sz="1600" dirty="0"/>
              <a:t>170/176</a:t>
            </a:r>
          </a:p>
          <a:p>
            <a:endParaRPr lang="fi-FI" sz="1600" dirty="0"/>
          </a:p>
          <a:p>
            <a:r>
              <a:rPr lang="fi-FI" sz="1600" b="1" dirty="0"/>
              <a:t>Miehet</a:t>
            </a:r>
          </a:p>
          <a:p>
            <a:r>
              <a:rPr lang="fi-FI" sz="1600" dirty="0"/>
              <a:t>S, M, L, XL, XXL</a:t>
            </a:r>
          </a:p>
          <a:p>
            <a:endParaRPr lang="fi-FI" sz="1600" dirty="0"/>
          </a:p>
          <a:p>
            <a:r>
              <a:rPr lang="fi-FI" sz="1600" b="1" dirty="0"/>
              <a:t>Naiset</a:t>
            </a:r>
          </a:p>
          <a:p>
            <a:r>
              <a:rPr lang="fi-FI" sz="1600" dirty="0"/>
              <a:t>XS, S, M, L</a:t>
            </a:r>
          </a:p>
        </p:txBody>
      </p:sp>
    </p:spTree>
    <p:extLst>
      <p:ext uri="{BB962C8B-B14F-4D97-AF65-F5344CB8AC3E}">
        <p14:creationId xmlns:p14="http://schemas.microsoft.com/office/powerpoint/2010/main" val="379171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prism isContent="1"/>
      </p:transition>
    </mc:Choice>
    <mc:Fallback xmlns="">
      <p:transition spd="slow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15368-4189-4B82-A473-C01A96000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US" dirty="0" err="1"/>
              <a:t>Kokotaulukot</a:t>
            </a:r>
            <a:r>
              <a:rPr lang="en-US" dirty="0"/>
              <a:t> ja </a:t>
            </a:r>
            <a:r>
              <a:rPr lang="en-US" dirty="0" err="1"/>
              <a:t>tekniset</a:t>
            </a:r>
            <a:r>
              <a:rPr lang="en-US" dirty="0"/>
              <a:t> </a:t>
            </a:r>
            <a:r>
              <a:rPr lang="en-US" dirty="0" err="1"/>
              <a:t>ominaisuudet</a:t>
            </a:r>
            <a:endParaRPr lang="fi-FI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84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prism isContent="1"/>
      </p:transition>
    </mc:Choice>
    <mc:Fallback xmlns="">
      <p:transition spd="slow" advClick="0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2E52B-DCA0-94F0-55FA-C38866A1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674253"/>
            <a:ext cx="6338514" cy="1952172"/>
          </a:xfrm>
        </p:spPr>
        <p:txBody>
          <a:bodyPr>
            <a:noAutofit/>
          </a:bodyPr>
          <a:lstStyle/>
          <a:p>
            <a:r>
              <a:rPr lang="en-GB" sz="3200" b="1" dirty="0" err="1"/>
              <a:t>Kokotaulukko</a:t>
            </a:r>
            <a:br>
              <a:rPr lang="en-GB" sz="3200" dirty="0"/>
            </a:br>
            <a:r>
              <a:rPr lang="en-GB" sz="3200" dirty="0"/>
              <a:t>(https://huskiwear.world/size-guide</a:t>
            </a:r>
            <a:r>
              <a:rPr lang="en-US" sz="3200" dirty="0"/>
              <a:t>)</a:t>
            </a:r>
            <a:endParaRPr lang="en-FI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3C9A86-AAF6-CC59-E882-357350F4D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1" y="2953416"/>
            <a:ext cx="6338514" cy="35852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2A4E90-8885-59A3-0006-7175984C4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450" y="413657"/>
            <a:ext cx="4449569" cy="623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2E52B-DCA0-94F0-55FA-C38866A1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61" y="2427421"/>
            <a:ext cx="5083300" cy="2003158"/>
          </a:xfrm>
        </p:spPr>
        <p:txBody>
          <a:bodyPr>
            <a:normAutofit/>
          </a:bodyPr>
          <a:lstStyle/>
          <a:p>
            <a:r>
              <a:rPr lang="en-GB" sz="4000" b="1" dirty="0" err="1"/>
              <a:t>Mittataulukko</a:t>
            </a:r>
            <a:r>
              <a:rPr lang="en-GB" sz="4000" b="1" dirty="0"/>
              <a:t>: Race Suit</a:t>
            </a:r>
            <a:endParaRPr lang="en-FI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AB2F33-101E-1A7B-C8B7-9B4B3F308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4987" y="172523"/>
            <a:ext cx="4542972" cy="668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9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382E1-0704-E6D8-5172-3E50C6A12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556" y="16566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 err="1"/>
              <a:t>Tekniset</a:t>
            </a:r>
            <a:r>
              <a:rPr lang="en-GB" sz="4000" dirty="0"/>
              <a:t> </a:t>
            </a:r>
            <a:r>
              <a:rPr lang="en-GB" sz="4000" dirty="0" err="1"/>
              <a:t>ominaisuudet</a:t>
            </a:r>
            <a:r>
              <a:rPr lang="en-GB" sz="4000" dirty="0"/>
              <a:t> (</a:t>
            </a:r>
            <a:r>
              <a:rPr lang="fi-FI" sz="4000" dirty="0"/>
              <a:t>https://huskiwear.world/)</a:t>
            </a:r>
            <a:endParaRPr lang="en-FI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1B4FC9-587A-09D4-BBDE-319098114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44903"/>
            <a:ext cx="1027425" cy="7955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7FEF8D-BB62-0081-BEFC-AD2615C2073A}"/>
              </a:ext>
            </a:extLst>
          </p:cNvPr>
          <p:cNvSpPr txBox="1"/>
          <p:nvPr/>
        </p:nvSpPr>
        <p:spPr>
          <a:xfrm>
            <a:off x="2090266" y="2338454"/>
            <a:ext cx="37229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Light puff parka, untuvatakki</a:t>
            </a:r>
          </a:p>
          <a:p>
            <a:r>
              <a:rPr lang="fi-FI" sz="1200" dirty="0"/>
              <a:t>Ominaisuudet: water resistant, strech fabric, down 80/10</a:t>
            </a:r>
          </a:p>
          <a:p>
            <a:r>
              <a:rPr lang="fi-FI" sz="1200" dirty="0"/>
              <a:t>(https://huskiwear.world/men/jackets/ski-jackets/light-puff-parka-navy-blue-l)</a:t>
            </a:r>
          </a:p>
          <a:p>
            <a:endParaRPr lang="en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D2557B-39B8-968F-7D22-74697937B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44551"/>
            <a:ext cx="996338" cy="7386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E01D5D-D6B0-6473-D0F9-82B60A1E1A6A}"/>
              </a:ext>
            </a:extLst>
          </p:cNvPr>
          <p:cNvSpPr txBox="1"/>
          <p:nvPr/>
        </p:nvSpPr>
        <p:spPr>
          <a:xfrm>
            <a:off x="2090266" y="1342346"/>
            <a:ext cx="3722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World cup, laskettelutakki, ohut toppa</a:t>
            </a:r>
          </a:p>
          <a:p>
            <a:r>
              <a:rPr lang="fi-FI" sz="1200" dirty="0"/>
              <a:t>Ominaisuudet: water proof, strech fabric, padded</a:t>
            </a:r>
          </a:p>
          <a:p>
            <a:r>
              <a:rPr lang="fi-FI" sz="1200" dirty="0"/>
              <a:t>Uusi malli</a:t>
            </a:r>
          </a:p>
          <a:p>
            <a:endParaRPr lang="en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CF0830-70A2-8974-6ED7-B539F74B1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77621"/>
            <a:ext cx="899790" cy="8120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7E49BDE-D2B2-64E5-50E4-5A154B821FD1}"/>
              </a:ext>
            </a:extLst>
          </p:cNvPr>
          <p:cNvSpPr txBox="1"/>
          <p:nvPr/>
        </p:nvSpPr>
        <p:spPr>
          <a:xfrm>
            <a:off x="2090266" y="3360187"/>
            <a:ext cx="37229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Lasketteluhousut, vetoketjulla tai ilman</a:t>
            </a:r>
          </a:p>
          <a:p>
            <a:r>
              <a:rPr lang="fi-FI" sz="1200" dirty="0"/>
              <a:t>Ominaisuudet: water proof, strech fabric, padded</a:t>
            </a:r>
          </a:p>
          <a:p>
            <a:r>
              <a:rPr lang="fi-FI" sz="1200" dirty="0"/>
              <a:t>(https://huskiwear.world/women/pants-and-shorts/ski-pants/w-ski-pant-full-zip-navy-blue-l)</a:t>
            </a:r>
          </a:p>
          <a:p>
            <a:endParaRPr lang="en-FI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CE975FE-5798-43CA-34C4-157B7CAAA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556" y="4484094"/>
            <a:ext cx="899790" cy="89979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06C30A0-142D-80DB-47B3-0474CCF0D3A9}"/>
              </a:ext>
            </a:extLst>
          </p:cNvPr>
          <p:cNvSpPr txBox="1"/>
          <p:nvPr/>
        </p:nvSpPr>
        <p:spPr>
          <a:xfrm>
            <a:off x="2090266" y="4408802"/>
            <a:ext cx="3722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Coach pants</a:t>
            </a:r>
          </a:p>
          <a:p>
            <a:r>
              <a:rPr lang="fi-FI" sz="1200" dirty="0"/>
              <a:t>Ominaisuudet: water proof, strech fabric</a:t>
            </a:r>
          </a:p>
          <a:p>
            <a:r>
              <a:rPr lang="fi-FI" sz="1200" dirty="0"/>
              <a:t>(https://huskiwear.world/men/pants-and-shorts/coach-pant-navy-blue-l)</a:t>
            </a:r>
            <a:endParaRPr lang="en-FI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8CBE6F-7533-8A75-BA67-210220DA18DE}"/>
              </a:ext>
            </a:extLst>
          </p:cNvPr>
          <p:cNvSpPr txBox="1"/>
          <p:nvPr/>
        </p:nvSpPr>
        <p:spPr>
          <a:xfrm>
            <a:off x="7644296" y="1342129"/>
            <a:ext cx="4151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Logo Tech Tee</a:t>
            </a:r>
          </a:p>
          <a:p>
            <a:r>
              <a:rPr lang="fi-FI" sz="1200" dirty="0"/>
              <a:t>Ominaisuudet: </a:t>
            </a:r>
            <a:r>
              <a:rPr lang="en-GB" sz="1200" dirty="0"/>
              <a:t>semi tight next to skin tee in stretchy polyester</a:t>
            </a:r>
          </a:p>
          <a:p>
            <a:r>
              <a:rPr lang="en-GB" sz="1200" dirty="0"/>
              <a:t>(https://huskiwear.world/men/base-layer/logo-tech-ss-tee-2-navy-blue-l)</a:t>
            </a:r>
            <a:endParaRPr lang="en-FI" sz="12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5305778-3610-BA45-D931-875AC4B2FF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5052" y="1342129"/>
            <a:ext cx="1084603" cy="72365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63309AC-EFA0-EA90-F7F3-BA95021766CB}"/>
              </a:ext>
            </a:extLst>
          </p:cNvPr>
          <p:cNvSpPr txBox="1"/>
          <p:nvPr/>
        </p:nvSpPr>
        <p:spPr>
          <a:xfrm>
            <a:off x="7667004" y="2348901"/>
            <a:ext cx="41063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b="1" dirty="0"/>
              <a:t>Base layer ¾ housut</a:t>
            </a:r>
          </a:p>
          <a:p>
            <a:r>
              <a:rPr lang="fi-FI" sz="1200" dirty="0"/>
              <a:t>Ominaisuudet: </a:t>
            </a:r>
            <a:r>
              <a:rPr lang="en-US" sz="1200" dirty="0">
                <a:solidFill>
                  <a:srgbClr val="212121"/>
                </a:solidFill>
                <a:latin typeface="proxima-nova"/>
              </a:rPr>
              <a:t>f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proxima-nova"/>
              </a:rPr>
              <a:t>our-way stretch base layer tights in 3/4 length, breathable and fast drying jersey-knit </a:t>
            </a:r>
            <a:endParaRPr lang="fi-FI" sz="1200" dirty="0"/>
          </a:p>
          <a:p>
            <a:r>
              <a:rPr lang="en-GB" sz="1200" dirty="0"/>
              <a:t>(https://huskiwear.world/men/pants-and-shorts/tights/base-3-4-pant-navy-blue-l)</a:t>
            </a:r>
            <a:endParaRPr lang="fi-FI" sz="1200" b="1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85F04E5-E6E2-B6CC-3A96-8AED7D7AB5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6323" y="2348901"/>
            <a:ext cx="1042192" cy="83740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990C5A1-184F-A0B6-337E-DCD435800D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8822" y="3473076"/>
            <a:ext cx="1042192" cy="88221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397138C-F4FD-A6BC-B090-E319753B8C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200" y="5590567"/>
            <a:ext cx="556501" cy="73866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74907EB-9E23-5913-1CF6-C9F7F4308BFF}"/>
              </a:ext>
            </a:extLst>
          </p:cNvPr>
          <p:cNvSpPr txBox="1"/>
          <p:nvPr/>
        </p:nvSpPr>
        <p:spPr>
          <a:xfrm>
            <a:off x="2090266" y="5498235"/>
            <a:ext cx="3722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Mid Hood Jacket, välihuppari</a:t>
            </a:r>
          </a:p>
          <a:p>
            <a:r>
              <a:rPr lang="fi-FI" sz="1200" dirty="0"/>
              <a:t>Ominaisuudet: technical knit in recycled polyester</a:t>
            </a:r>
          </a:p>
          <a:p>
            <a:r>
              <a:rPr lang="en-US" sz="1200" dirty="0"/>
              <a:t>(https://huskiwear.world/junior/tops/fleece/jr-mid-hood-jacket-navy-blue-134-140)</a:t>
            </a:r>
            <a:endParaRPr lang="en-FI" sz="1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464047-B367-3930-7446-DF54DD9EC6E3}"/>
              </a:ext>
            </a:extLst>
          </p:cNvPr>
          <p:cNvSpPr txBox="1"/>
          <p:nvPr/>
        </p:nvSpPr>
        <p:spPr>
          <a:xfrm>
            <a:off x="7644296" y="4552887"/>
            <a:ext cx="4468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Softshell jacket &amp; shorts</a:t>
            </a:r>
          </a:p>
          <a:p>
            <a:r>
              <a:rPr lang="fi-FI" sz="1200" dirty="0"/>
              <a:t>Ominaisuudet: water resistant, strech fabric </a:t>
            </a:r>
            <a:r>
              <a:rPr lang="en-US" sz="1200" dirty="0"/>
              <a:t>(https://huskiwear.world/men/pants-and-shorts/ski-pants/ski-softshell-shorts-black-l )</a:t>
            </a:r>
            <a:endParaRPr lang="en-FI" sz="120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E50F125-93BD-1C83-96DF-FAAB69058C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5424" y="4593601"/>
            <a:ext cx="1253091" cy="83099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4591706-B085-57EB-73AB-2A78FB99D4D6}"/>
              </a:ext>
            </a:extLst>
          </p:cNvPr>
          <p:cNvSpPr txBox="1"/>
          <p:nvPr/>
        </p:nvSpPr>
        <p:spPr>
          <a:xfrm>
            <a:off x="7644296" y="3540339"/>
            <a:ext cx="4468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Liner vest</a:t>
            </a:r>
          </a:p>
          <a:p>
            <a:r>
              <a:rPr lang="fi-FI" sz="1200" dirty="0"/>
              <a:t>Ominaisuudet: water resistant, strech fabric, padded </a:t>
            </a:r>
            <a:r>
              <a:rPr lang="en-US" sz="1200" dirty="0"/>
              <a:t>(https://huskiwear.world/junior/jackets/liners/jr-liner-vest-navy-blue-122-128)</a:t>
            </a:r>
            <a:endParaRPr lang="en-FI" sz="1200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E79F11F-0FD4-CC83-F4CC-476FF85397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9661" y="5662906"/>
            <a:ext cx="969994" cy="105597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CE1E0ACE-94C6-A57F-8264-EDA8BBF4A0DF}"/>
              </a:ext>
            </a:extLst>
          </p:cNvPr>
          <p:cNvSpPr txBox="1"/>
          <p:nvPr/>
        </p:nvSpPr>
        <p:spPr>
          <a:xfrm>
            <a:off x="7644296" y="5662906"/>
            <a:ext cx="4468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Race suit</a:t>
            </a:r>
          </a:p>
          <a:p>
            <a:r>
              <a:rPr lang="fi-FI" sz="1200" dirty="0"/>
              <a:t>Ominaisuudet: polyester, elastane</a:t>
            </a:r>
          </a:p>
          <a:p>
            <a:r>
              <a:rPr lang="en-US" sz="1200" dirty="0"/>
              <a:t>(https://huskiwear.world/junior/race-suits/jr-race-suit-gs-sl-navy-blue-120)</a:t>
            </a:r>
            <a:endParaRPr lang="en-FI" sz="1200" dirty="0"/>
          </a:p>
        </p:txBody>
      </p:sp>
    </p:spTree>
    <p:extLst>
      <p:ext uri="{BB962C8B-B14F-4D97-AF65-F5344CB8AC3E}">
        <p14:creationId xmlns:p14="http://schemas.microsoft.com/office/powerpoint/2010/main" val="132920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ABABFD-FA00-419F-9104-EB225C5A7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fi-FI" sz="7200" dirty="0"/>
              <a:t>Toppavaatteet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81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prism isContent="1"/>
      </p:transition>
    </mc:Choice>
    <mc:Fallback xmlns="">
      <p:transition spd="slow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.png">
            <a:extLst>
              <a:ext uri="{FF2B5EF4-FFF2-40B4-BE49-F238E27FC236}">
                <a16:creationId xmlns:a16="http://schemas.microsoft.com/office/drawing/2014/main" id="{0B5E74DF-92A9-4322-9EB6-B6BFE7BAB17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123" y="263249"/>
            <a:ext cx="1739788" cy="16791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E044A8-2038-43FB-901D-6BDAFF6F54D0}"/>
              </a:ext>
            </a:extLst>
          </p:cNvPr>
          <p:cNvSpPr txBox="1"/>
          <p:nvPr/>
        </p:nvSpPr>
        <p:spPr>
          <a:xfrm>
            <a:off x="7869936" y="353661"/>
            <a:ext cx="3749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Light puff parka, untuvatakki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E62019-82A6-4DC9-A5C6-384C5D161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918" y="4040864"/>
            <a:ext cx="2966200" cy="26770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BD49A9-B0F2-4D13-96D2-9D85F0FDE197}"/>
              </a:ext>
            </a:extLst>
          </p:cNvPr>
          <p:cNvSpPr txBox="1"/>
          <p:nvPr/>
        </p:nvSpPr>
        <p:spPr>
          <a:xfrm>
            <a:off x="7869936" y="3642782"/>
            <a:ext cx="3749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Fullzip lasketteluhousut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5BEDEE-37B6-4AA2-BE74-4A5179334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094" y="4076340"/>
            <a:ext cx="2925756" cy="26415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5F11573-1EFB-4FE0-9E9D-A24994EE84C7}"/>
              </a:ext>
            </a:extLst>
          </p:cNvPr>
          <p:cNvSpPr txBox="1"/>
          <p:nvPr/>
        </p:nvSpPr>
        <p:spPr>
          <a:xfrm>
            <a:off x="3805416" y="3642782"/>
            <a:ext cx="3749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Vetoketjuttomat lasketteluhousut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FBBCEB5-4DCF-4AEC-9E5E-26112297A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416" y="800988"/>
            <a:ext cx="3457128" cy="26770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0E902EF-DBE5-44E4-B63D-920FB7E8906D}"/>
              </a:ext>
            </a:extLst>
          </p:cNvPr>
          <p:cNvSpPr txBox="1"/>
          <p:nvPr/>
        </p:nvSpPr>
        <p:spPr>
          <a:xfrm>
            <a:off x="3805416" y="347047"/>
            <a:ext cx="3749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World cup, laskettelutakki, ohut toppa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F83431-5053-4511-91F9-2E9F3E0C65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5455" y="886133"/>
            <a:ext cx="3429914" cy="25428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236962A-F64E-4A91-939A-BFC8677A1B41}"/>
              </a:ext>
            </a:extLst>
          </p:cNvPr>
          <p:cNvSpPr txBox="1"/>
          <p:nvPr/>
        </p:nvSpPr>
        <p:spPr>
          <a:xfrm>
            <a:off x="460209" y="2211621"/>
            <a:ext cx="18304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KOOT:</a:t>
            </a:r>
          </a:p>
          <a:p>
            <a:r>
              <a:rPr lang="fi-FI" sz="1600" b="1" dirty="0"/>
              <a:t>Juniorit</a:t>
            </a:r>
          </a:p>
          <a:p>
            <a:r>
              <a:rPr lang="fi-FI" sz="1600" dirty="0"/>
              <a:t>122/128</a:t>
            </a:r>
          </a:p>
          <a:p>
            <a:r>
              <a:rPr lang="fi-FI" sz="1600" dirty="0"/>
              <a:t>134/140</a:t>
            </a:r>
          </a:p>
          <a:p>
            <a:r>
              <a:rPr lang="fi-FI" sz="1600" dirty="0"/>
              <a:t>146/152</a:t>
            </a:r>
          </a:p>
          <a:p>
            <a:r>
              <a:rPr lang="fi-FI" sz="1600" dirty="0"/>
              <a:t>158/164</a:t>
            </a:r>
          </a:p>
          <a:p>
            <a:r>
              <a:rPr lang="fi-FI" sz="1600" dirty="0"/>
              <a:t>170/176</a:t>
            </a:r>
          </a:p>
          <a:p>
            <a:endParaRPr lang="fi-FI" sz="1600" dirty="0"/>
          </a:p>
          <a:p>
            <a:r>
              <a:rPr lang="fi-FI" sz="1600" b="1" dirty="0"/>
              <a:t>Miehet</a:t>
            </a:r>
          </a:p>
          <a:p>
            <a:r>
              <a:rPr lang="fi-FI" sz="1600" dirty="0"/>
              <a:t>S, M, L, XL, XXL</a:t>
            </a:r>
          </a:p>
          <a:p>
            <a:endParaRPr lang="fi-FI" sz="1600" dirty="0"/>
          </a:p>
          <a:p>
            <a:r>
              <a:rPr lang="fi-FI" sz="1600" b="1" dirty="0"/>
              <a:t>Naiset</a:t>
            </a:r>
          </a:p>
          <a:p>
            <a:r>
              <a:rPr lang="fi-FI" sz="1600" dirty="0"/>
              <a:t>XS, S, M, L</a:t>
            </a:r>
          </a:p>
        </p:txBody>
      </p:sp>
    </p:spTree>
    <p:extLst>
      <p:ext uri="{BB962C8B-B14F-4D97-AF65-F5344CB8AC3E}">
        <p14:creationId xmlns:p14="http://schemas.microsoft.com/office/powerpoint/2010/main" val="115612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prism isContent="1"/>
      </p:transition>
    </mc:Choice>
    <mc:Fallback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15368-4189-4B82-A473-C01A96000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fi-FI" sz="6800" dirty="0"/>
              <a:t>Valmentajat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14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prism isContent="1"/>
      </p:transition>
    </mc:Choice>
    <mc:Fallback xmlns="">
      <p:transition spd="slow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.png">
            <a:extLst>
              <a:ext uri="{FF2B5EF4-FFF2-40B4-BE49-F238E27FC236}">
                <a16:creationId xmlns:a16="http://schemas.microsoft.com/office/drawing/2014/main" id="{0B5E74DF-92A9-4322-9EB6-B6BFE7BAB17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963" y="242000"/>
            <a:ext cx="1739788" cy="16791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86B773-BA0F-4679-935C-2D6CDD89D26B}"/>
              </a:ext>
            </a:extLst>
          </p:cNvPr>
          <p:cNvSpPr txBox="1"/>
          <p:nvPr/>
        </p:nvSpPr>
        <p:spPr>
          <a:xfrm>
            <a:off x="7675023" y="855332"/>
            <a:ext cx="3749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Coach pants (vain miesten koot)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C21266-3957-408F-B26E-09A5D15CB19C}"/>
              </a:ext>
            </a:extLst>
          </p:cNvPr>
          <p:cNvSpPr txBox="1"/>
          <p:nvPr/>
        </p:nvSpPr>
        <p:spPr>
          <a:xfrm>
            <a:off x="442125" y="2206149"/>
            <a:ext cx="2258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KOOT:</a:t>
            </a:r>
          </a:p>
          <a:p>
            <a:r>
              <a:rPr lang="fi-FI" sz="1600" b="1" dirty="0"/>
              <a:t>Miehet</a:t>
            </a:r>
          </a:p>
          <a:p>
            <a:r>
              <a:rPr lang="fi-FI" sz="1600" dirty="0"/>
              <a:t>S, M, L, XL, XXL</a:t>
            </a:r>
          </a:p>
          <a:p>
            <a:endParaRPr lang="fi-FI" sz="1600" dirty="0"/>
          </a:p>
          <a:p>
            <a:r>
              <a:rPr lang="fi-FI" sz="1600" b="1" dirty="0"/>
              <a:t>Naiset</a:t>
            </a:r>
          </a:p>
          <a:p>
            <a:r>
              <a:rPr lang="fi-FI" sz="1600" dirty="0"/>
              <a:t>XS, S, M, L</a:t>
            </a:r>
          </a:p>
          <a:p>
            <a:endParaRPr lang="fi-FI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4E3C4C-882E-3465-2EF6-151C8FEBA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649" y="1326992"/>
            <a:ext cx="4142414" cy="41424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87B18E-038C-AC5A-4347-AAE444165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291" y="894234"/>
            <a:ext cx="3325973" cy="24658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622CE0-BD19-E88B-710A-DB07D8113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528" y="3914334"/>
            <a:ext cx="3429648" cy="26557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614540-D2DE-BFA1-9EB1-F62EEE1CF916}"/>
              </a:ext>
            </a:extLst>
          </p:cNvPr>
          <p:cNvSpPr txBox="1"/>
          <p:nvPr/>
        </p:nvSpPr>
        <p:spPr>
          <a:xfrm>
            <a:off x="3234505" y="3536861"/>
            <a:ext cx="3749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World cup, laskettelutakki, ohut toppa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77B4CB-0831-AE81-1DDA-7CD77C6684C1}"/>
              </a:ext>
            </a:extLst>
          </p:cNvPr>
          <p:cNvSpPr txBox="1"/>
          <p:nvPr/>
        </p:nvSpPr>
        <p:spPr>
          <a:xfrm>
            <a:off x="3234505" y="378860"/>
            <a:ext cx="3749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Light puff parka, untuvatakki</a:t>
            </a:r>
          </a:p>
        </p:txBody>
      </p:sp>
    </p:spTree>
    <p:extLst>
      <p:ext uri="{BB962C8B-B14F-4D97-AF65-F5344CB8AC3E}">
        <p14:creationId xmlns:p14="http://schemas.microsoft.com/office/powerpoint/2010/main" val="121374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prism isContent="1"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15368-4189-4B82-A473-C01A96000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fi-FI" sz="6800" dirty="0"/>
              <a:t>Muut vaatteet ja asusteet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59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prism isContent="1"/>
      </p:transition>
    </mc:Choice>
    <mc:Fallback xmlns="">
      <p:transition spd="slow"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B8E1AA-D8CA-4AE1-8E21-3EA79D3DC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027" y="1113289"/>
            <a:ext cx="1187071" cy="1687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634D16-E6D1-47EA-BCEE-011B3EC0F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296" y="1395137"/>
            <a:ext cx="4905425" cy="45369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0C4F34-75C3-489B-A8F8-F22217333C0B}"/>
              </a:ext>
            </a:extLst>
          </p:cNvPr>
          <p:cNvSpPr txBox="1"/>
          <p:nvPr/>
        </p:nvSpPr>
        <p:spPr>
          <a:xfrm>
            <a:off x="2436621" y="722596"/>
            <a:ext cx="352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Protect Coat – sadetakki</a:t>
            </a:r>
          </a:p>
          <a:p>
            <a:r>
              <a:rPr lang="fi-FI" sz="1600" dirty="0"/>
              <a:t>(ei juniorikokoja – koot: unisex XXS-XXL)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1F60F1-A2C4-48EC-8594-DB09AEF77B02}"/>
              </a:ext>
            </a:extLst>
          </p:cNvPr>
          <p:cNvSpPr txBox="1"/>
          <p:nvPr/>
        </p:nvSpPr>
        <p:spPr>
          <a:xfrm>
            <a:off x="6870405" y="436321"/>
            <a:ext cx="2947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Helsinki Ski Club – seurapipo (Koot: S/M &amp; L/XL)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878C0E-5BE7-738F-D7D5-03F995788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091" y="3612966"/>
            <a:ext cx="1796436" cy="2384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7FFB59-C88B-14B5-3152-17ABB2744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6881" y="1174292"/>
            <a:ext cx="1712814" cy="241062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529D89F-E5FD-23AF-85DB-460C40B7CCC6}"/>
              </a:ext>
            </a:extLst>
          </p:cNvPr>
          <p:cNvSpPr txBox="1"/>
          <p:nvPr/>
        </p:nvSpPr>
        <p:spPr>
          <a:xfrm>
            <a:off x="9936881" y="3680081"/>
            <a:ext cx="19599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Halti koot:</a:t>
            </a:r>
          </a:p>
          <a:p>
            <a:r>
              <a:rPr lang="fi-FI" sz="1600" dirty="0"/>
              <a:t>Juniorit</a:t>
            </a:r>
          </a:p>
          <a:p>
            <a:r>
              <a:rPr lang="fi-FI" sz="1600" dirty="0"/>
              <a:t>120, 130, 140, 150</a:t>
            </a:r>
          </a:p>
          <a:p>
            <a:endParaRPr lang="fi-FI" sz="1600" dirty="0"/>
          </a:p>
          <a:p>
            <a:r>
              <a:rPr lang="fi-FI" sz="1600" dirty="0"/>
              <a:t>Miehet	Naiset</a:t>
            </a:r>
          </a:p>
          <a:p>
            <a:r>
              <a:rPr lang="fi-FI" sz="1600" dirty="0"/>
              <a:t>XS-4XL      	32-46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6C179F-A1E1-6AF3-7FC6-A43CDA0BBE49}"/>
              </a:ext>
            </a:extLst>
          </p:cNvPr>
          <p:cNvSpPr txBox="1"/>
          <p:nvPr/>
        </p:nvSpPr>
        <p:spPr>
          <a:xfrm>
            <a:off x="9919808" y="430209"/>
            <a:ext cx="3147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Halti Huippu II </a:t>
            </a:r>
          </a:p>
          <a:p>
            <a:r>
              <a:rPr lang="fi-FI" sz="1600" dirty="0"/>
              <a:t>kevytuntuvatakki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2B2EBF-CA98-F9F2-0252-139CB560DFCF}"/>
              </a:ext>
            </a:extLst>
          </p:cNvPr>
          <p:cNvSpPr txBox="1"/>
          <p:nvPr/>
        </p:nvSpPr>
        <p:spPr>
          <a:xfrm>
            <a:off x="7020416" y="3182219"/>
            <a:ext cx="3359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/>
              <a:t>Mid</a:t>
            </a:r>
            <a:r>
              <a:rPr lang="fi-FI" sz="1600" dirty="0"/>
              <a:t> </a:t>
            </a:r>
            <a:r>
              <a:rPr lang="fi-FI" sz="1600" dirty="0" err="1"/>
              <a:t>Hood</a:t>
            </a:r>
            <a:r>
              <a:rPr lang="fi-FI" sz="1600" dirty="0"/>
              <a:t> </a:t>
            </a:r>
            <a:r>
              <a:rPr lang="fi-FI" sz="1600" dirty="0" err="1"/>
              <a:t>Jacket</a:t>
            </a:r>
            <a:r>
              <a:rPr lang="fi-FI" sz="1600" dirty="0"/>
              <a:t>, välihuppari</a:t>
            </a:r>
          </a:p>
        </p:txBody>
      </p:sp>
      <p:pic>
        <p:nvPicPr>
          <p:cNvPr id="33" name="image1.png">
            <a:extLst>
              <a:ext uri="{FF2B5EF4-FFF2-40B4-BE49-F238E27FC236}">
                <a16:creationId xmlns:a16="http://schemas.microsoft.com/office/drawing/2014/main" id="{98560E49-22D1-A641-8737-9578B12D05D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4963" y="242000"/>
            <a:ext cx="1739788" cy="167912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21BA18B-FE35-07CB-0755-E5900DDCF882}"/>
              </a:ext>
            </a:extLst>
          </p:cNvPr>
          <p:cNvSpPr txBox="1"/>
          <p:nvPr/>
        </p:nvSpPr>
        <p:spPr>
          <a:xfrm>
            <a:off x="460209" y="2211621"/>
            <a:ext cx="18304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KOOT:</a:t>
            </a:r>
          </a:p>
          <a:p>
            <a:r>
              <a:rPr lang="fi-FI" sz="1600" b="1" dirty="0"/>
              <a:t>Juniorit</a:t>
            </a:r>
          </a:p>
          <a:p>
            <a:r>
              <a:rPr lang="fi-FI" sz="1600" dirty="0"/>
              <a:t>122/128</a:t>
            </a:r>
          </a:p>
          <a:p>
            <a:r>
              <a:rPr lang="fi-FI" sz="1600" dirty="0"/>
              <a:t>134/140</a:t>
            </a:r>
          </a:p>
          <a:p>
            <a:r>
              <a:rPr lang="fi-FI" sz="1600" dirty="0"/>
              <a:t>146/152</a:t>
            </a:r>
          </a:p>
          <a:p>
            <a:r>
              <a:rPr lang="fi-FI" sz="1600" dirty="0"/>
              <a:t>158/164</a:t>
            </a:r>
          </a:p>
          <a:p>
            <a:r>
              <a:rPr lang="fi-FI" sz="1600" dirty="0"/>
              <a:t>170/176</a:t>
            </a:r>
          </a:p>
          <a:p>
            <a:endParaRPr lang="fi-FI" sz="1600" dirty="0"/>
          </a:p>
          <a:p>
            <a:r>
              <a:rPr lang="fi-FI" sz="1600" b="1" dirty="0"/>
              <a:t>Miehet</a:t>
            </a:r>
          </a:p>
          <a:p>
            <a:r>
              <a:rPr lang="fi-FI" sz="1600" dirty="0"/>
              <a:t>S, M, L, XL, XXL</a:t>
            </a:r>
          </a:p>
          <a:p>
            <a:endParaRPr lang="fi-FI" sz="1600" dirty="0"/>
          </a:p>
          <a:p>
            <a:r>
              <a:rPr lang="fi-FI" sz="1600" b="1" dirty="0"/>
              <a:t>Naiset</a:t>
            </a:r>
          </a:p>
          <a:p>
            <a:r>
              <a:rPr lang="fi-FI" sz="1600" dirty="0"/>
              <a:t>XS, S, M, L</a:t>
            </a:r>
          </a:p>
        </p:txBody>
      </p:sp>
    </p:spTree>
    <p:extLst>
      <p:ext uri="{BB962C8B-B14F-4D97-AF65-F5344CB8AC3E}">
        <p14:creationId xmlns:p14="http://schemas.microsoft.com/office/powerpoint/2010/main" val="2548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prism isContent="1"/>
      </p:transition>
    </mc:Choice>
    <mc:Fallback xmlns=""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1864BD-FEAD-47F2-BFD6-52728BCE5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133" y="1051057"/>
            <a:ext cx="3564050" cy="23779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62A9E-17AB-40C6-BD3D-6B652D3C468C}"/>
              </a:ext>
            </a:extLst>
          </p:cNvPr>
          <p:cNvSpPr txBox="1"/>
          <p:nvPr/>
        </p:nvSpPr>
        <p:spPr>
          <a:xfrm>
            <a:off x="2934970" y="484923"/>
            <a:ext cx="3359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Logo Tech Tee 2, tekniset paidat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8C875F-9DA8-6562-6DE4-DCF247CE8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959" y="3858225"/>
            <a:ext cx="3635880" cy="2377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054D8-A6BD-9689-7420-03E297287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565" y="1921123"/>
            <a:ext cx="4125808" cy="33150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8A9E5F-D401-B4E8-48DB-554AA54939ED}"/>
              </a:ext>
            </a:extLst>
          </p:cNvPr>
          <p:cNvSpPr txBox="1"/>
          <p:nvPr/>
        </p:nvSpPr>
        <p:spPr>
          <a:xfrm>
            <a:off x="7492086" y="1582569"/>
            <a:ext cx="3147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/>
              <a:t>Base</a:t>
            </a:r>
            <a:r>
              <a:rPr lang="fi-FI" sz="1600" dirty="0"/>
              <a:t> </a:t>
            </a:r>
            <a:r>
              <a:rPr lang="fi-FI" sz="1600" dirty="0" err="1"/>
              <a:t>layer</a:t>
            </a:r>
            <a:r>
              <a:rPr lang="fi-FI" sz="1600" dirty="0"/>
              <a:t> ¾ housut </a:t>
            </a:r>
          </a:p>
        </p:txBody>
      </p:sp>
      <p:pic>
        <p:nvPicPr>
          <p:cNvPr id="5" name="image1.png">
            <a:extLst>
              <a:ext uri="{FF2B5EF4-FFF2-40B4-BE49-F238E27FC236}">
                <a16:creationId xmlns:a16="http://schemas.microsoft.com/office/drawing/2014/main" id="{DC889F76-72E1-9F72-167F-5424433A322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4963" y="242000"/>
            <a:ext cx="1739788" cy="16791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E5A879-9065-9C6F-5C99-698532876222}"/>
              </a:ext>
            </a:extLst>
          </p:cNvPr>
          <p:cNvSpPr txBox="1"/>
          <p:nvPr/>
        </p:nvSpPr>
        <p:spPr>
          <a:xfrm>
            <a:off x="460209" y="2211621"/>
            <a:ext cx="18304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KOOT:</a:t>
            </a:r>
          </a:p>
          <a:p>
            <a:r>
              <a:rPr lang="fi-FI" sz="1600" b="1" dirty="0"/>
              <a:t>Juniorit</a:t>
            </a:r>
          </a:p>
          <a:p>
            <a:r>
              <a:rPr lang="fi-FI" sz="1600" dirty="0"/>
              <a:t>122/128</a:t>
            </a:r>
          </a:p>
          <a:p>
            <a:r>
              <a:rPr lang="fi-FI" sz="1600" dirty="0"/>
              <a:t>134/140</a:t>
            </a:r>
          </a:p>
          <a:p>
            <a:r>
              <a:rPr lang="fi-FI" sz="1600" dirty="0"/>
              <a:t>146/152</a:t>
            </a:r>
          </a:p>
          <a:p>
            <a:r>
              <a:rPr lang="fi-FI" sz="1600" dirty="0"/>
              <a:t>158/164</a:t>
            </a:r>
          </a:p>
          <a:p>
            <a:r>
              <a:rPr lang="fi-FI" sz="1600" dirty="0"/>
              <a:t>170/176</a:t>
            </a:r>
          </a:p>
          <a:p>
            <a:endParaRPr lang="fi-FI" sz="1600" dirty="0"/>
          </a:p>
          <a:p>
            <a:r>
              <a:rPr lang="fi-FI" sz="1600" b="1" dirty="0"/>
              <a:t>Miehet</a:t>
            </a:r>
          </a:p>
          <a:p>
            <a:r>
              <a:rPr lang="fi-FI" sz="1600" dirty="0"/>
              <a:t>S, M, L, XL, XXL</a:t>
            </a:r>
          </a:p>
          <a:p>
            <a:endParaRPr lang="fi-FI" sz="1600" dirty="0"/>
          </a:p>
          <a:p>
            <a:r>
              <a:rPr lang="fi-FI" sz="1600" b="1" dirty="0"/>
              <a:t>Naiset</a:t>
            </a:r>
          </a:p>
          <a:p>
            <a:r>
              <a:rPr lang="fi-FI" sz="1600" dirty="0"/>
              <a:t>XS, S, M, L</a:t>
            </a:r>
          </a:p>
        </p:txBody>
      </p:sp>
    </p:spTree>
    <p:extLst>
      <p:ext uri="{BB962C8B-B14F-4D97-AF65-F5344CB8AC3E}">
        <p14:creationId xmlns:p14="http://schemas.microsoft.com/office/powerpoint/2010/main" val="330245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prism isContent="1"/>
      </p:transition>
    </mc:Choice>
    <mc:Fallback xmlns=""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15368-4189-4B82-A473-C01A96000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US" sz="6800" dirty="0" err="1"/>
              <a:t>Kisa-asut</a:t>
            </a:r>
            <a:endParaRPr lang="fi-FI" sz="68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88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prism isContent="1"/>
      </p:transition>
    </mc:Choice>
    <mc:Fallback xmlns="">
      <p:transition spd="slow" advClick="0" advTm="3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549</Words>
  <Application>Microsoft Office PowerPoint</Application>
  <PresentationFormat>Widescreen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proxima-nova</vt:lpstr>
      <vt:lpstr>Office Theme</vt:lpstr>
      <vt:lpstr>Huski wear vaatemallisto     https://huskiwear.world/</vt:lpstr>
      <vt:lpstr>Toppavaatteet</vt:lpstr>
      <vt:lpstr>PowerPoint Presentation</vt:lpstr>
      <vt:lpstr>Valmentajat</vt:lpstr>
      <vt:lpstr>PowerPoint Presentation</vt:lpstr>
      <vt:lpstr>Muut vaatteet ja asusteet</vt:lpstr>
      <vt:lpstr>PowerPoint Presentation</vt:lpstr>
      <vt:lpstr>PowerPoint Presentation</vt:lpstr>
      <vt:lpstr>Kisa-asut</vt:lpstr>
      <vt:lpstr>PowerPoint Presentation</vt:lpstr>
      <vt:lpstr>Kokotaulukot ja tekniset ominaisuudet</vt:lpstr>
      <vt:lpstr>Kokotaulukko (https://huskiwear.world/size-guide)</vt:lpstr>
      <vt:lpstr>Mittataulukko: Race Suit</vt:lpstr>
      <vt:lpstr>Tekniset ominaisuudet (https://huskiwear.world/)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Halti vaatemallisto</dc:title>
  <dc:creator>Mari Harju-Jeanty</dc:creator>
  <cp:lastModifiedBy>Satu Rauha</cp:lastModifiedBy>
  <cp:revision>47</cp:revision>
  <dcterms:created xsi:type="dcterms:W3CDTF">2020-05-31T13:35:12Z</dcterms:created>
  <dcterms:modified xsi:type="dcterms:W3CDTF">2022-05-04T13:46:56Z</dcterms:modified>
</cp:coreProperties>
</file>